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CE457FBA-837A-48E8-9302-4AEA71688A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0" name="矩形: 摺角紙張 9">
            <a:extLst>
              <a:ext uri="{FF2B5EF4-FFF2-40B4-BE49-F238E27FC236}">
                <a16:creationId xmlns:a16="http://schemas.microsoft.com/office/drawing/2014/main" id="{92040B9E-AC9F-45AC-97B4-20755B8E9AAB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947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9D14C694-BAE3-417C-A40C-468B7D5D61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1746F569-4220-48E4-908E-77C5BE9BE7E5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第四课 涂鸦文化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一、话说回来｜</a:t>
            </a:r>
            <a:r>
              <a:rPr lang="en-US" altLang="zh-TW" dirty="0"/>
              <a:t>on the other hand…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TW" altLang="en-US" dirty="0"/>
              <a:t>涂鸦虽然让我们开始探讨一些社会议题，但</a:t>
            </a:r>
            <a:r>
              <a:rPr lang="zh-TW" altLang="en-US" dirty="0">
                <a:solidFill>
                  <a:srgbClr val="FF0000"/>
                </a:solidFill>
              </a:rPr>
              <a:t>话说回来</a:t>
            </a:r>
            <a:r>
              <a:rPr lang="zh-TW" altLang="en-US" dirty="0"/>
              <a:t>，也仍然存在一些问题。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虽然专家建议最好餐餐都吃五种颜色的食物，不过</a:t>
            </a:r>
            <a:r>
              <a:rPr lang="zh-TW" altLang="en-US" dirty="0">
                <a:solidFill>
                  <a:srgbClr val="FF0000"/>
                </a:solidFill>
              </a:rPr>
              <a:t>话说回来</a:t>
            </a:r>
            <a:r>
              <a:rPr lang="zh-TW" altLang="en-US" dirty="0"/>
              <a:t>，要做到真的不容易。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在网路上购物不必出门东西就会送到家，十分便利，可是</a:t>
            </a:r>
            <a:r>
              <a:rPr lang="zh-TW" altLang="en-US" dirty="0">
                <a:solidFill>
                  <a:srgbClr val="FF0000"/>
                </a:solidFill>
              </a:rPr>
              <a:t>话说回来</a:t>
            </a:r>
            <a:r>
              <a:rPr lang="zh-TW" altLang="en-US" dirty="0"/>
              <a:t>，还是有不少人喜欢逛实体店面。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</a:rPr>
              <a:t>二、在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下｜</a:t>
            </a:r>
            <a:r>
              <a:rPr lang="en-US" altLang="zh-TW" dirty="0"/>
              <a:t>…under the condition of…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部分涂鸦作品是</a:t>
            </a:r>
            <a:r>
              <a:rPr lang="zh-TW" altLang="en-US" dirty="0">
                <a:solidFill>
                  <a:srgbClr val="FF0000"/>
                </a:solidFill>
              </a:rPr>
              <a:t>在</a:t>
            </a:r>
            <a:r>
              <a:rPr lang="zh-TW" altLang="en-US" dirty="0"/>
              <a:t>未经原作者同意的情况</a:t>
            </a:r>
            <a:r>
              <a:rPr lang="zh-TW" altLang="en-US" dirty="0">
                <a:solidFill>
                  <a:srgbClr val="FF0000"/>
                </a:solidFill>
              </a:rPr>
              <a:t>下</a:t>
            </a:r>
            <a:r>
              <a:rPr lang="zh-TW" altLang="en-US" dirty="0"/>
              <a:t>创作的。</a:t>
            </a:r>
            <a:endParaRPr lang="en-US" altLang="zh-TW" dirty="0"/>
          </a:p>
          <a:p>
            <a:endParaRPr lang="zh-TW" altLang="en-US" dirty="0"/>
          </a:p>
          <a:p>
            <a:r>
              <a:rPr lang="zh-TW" altLang="en-US" dirty="0"/>
              <a:t>专家说，</a:t>
            </a:r>
            <a:r>
              <a:rPr lang="zh-TW" altLang="en-US" dirty="0">
                <a:solidFill>
                  <a:srgbClr val="FF0000"/>
                </a:solidFill>
              </a:rPr>
              <a:t>在</a:t>
            </a:r>
            <a:r>
              <a:rPr lang="zh-TW" altLang="en-US" dirty="0"/>
              <a:t>父母鼓励</a:t>
            </a:r>
            <a:r>
              <a:rPr lang="zh-TW" altLang="en-US" dirty="0">
                <a:solidFill>
                  <a:srgbClr val="FF0000"/>
                </a:solidFill>
              </a:rPr>
              <a:t>下</a:t>
            </a:r>
            <a:r>
              <a:rPr lang="zh-TW" altLang="en-US" dirty="0"/>
              <a:t>成长的孩子会对自己比较有信心。</a:t>
            </a:r>
            <a:endParaRPr lang="en-US" altLang="zh-TW" dirty="0"/>
          </a:p>
          <a:p>
            <a:endParaRPr lang="zh-TW" altLang="en-US" dirty="0"/>
          </a:p>
          <a:p>
            <a:r>
              <a:rPr lang="zh-TW" altLang="en-US" dirty="0"/>
              <a:t>几年前</a:t>
            </a:r>
            <a:r>
              <a:rPr lang="zh-TW" altLang="en-US" dirty="0">
                <a:solidFill>
                  <a:srgbClr val="FF0000"/>
                </a:solidFill>
              </a:rPr>
              <a:t>在</a:t>
            </a:r>
            <a:r>
              <a:rPr lang="zh-TW" altLang="en-US" dirty="0"/>
              <a:t>朋友的影响</a:t>
            </a:r>
            <a:r>
              <a:rPr lang="zh-TW" altLang="en-US" dirty="0">
                <a:solidFill>
                  <a:srgbClr val="FF0000"/>
                </a:solidFill>
              </a:rPr>
              <a:t>下</a:t>
            </a:r>
            <a:r>
              <a:rPr lang="zh-TW" altLang="en-US" dirty="0"/>
              <a:t>，他开始对篮球产生兴趣，现在已经是一位有名的篮球员了。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三、这样一来｜</a:t>
            </a:r>
            <a:r>
              <a:rPr lang="en-US" altLang="zh-TW" dirty="0"/>
              <a:t>with that done, 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sz="3600" dirty="0"/>
              <a:t>一些城市会指定涂鸦区域让涂鸦艺术家进行创作，</a:t>
            </a:r>
            <a:r>
              <a:rPr lang="zh-TW" altLang="en-US" sz="3600" dirty="0">
                <a:solidFill>
                  <a:srgbClr val="FF0000"/>
                </a:solidFill>
              </a:rPr>
              <a:t>这样一来</a:t>
            </a:r>
            <a:r>
              <a:rPr lang="zh-TW" altLang="en-US" sz="3600" dirty="0"/>
              <a:t>，艺术家们就可以合法地在规定范围内涂鸦了。</a:t>
            </a:r>
            <a:endParaRPr lang="en-US" altLang="zh-TW" sz="3600" dirty="0"/>
          </a:p>
          <a:p>
            <a:endParaRPr lang="en-US" altLang="zh-TW" sz="3600" dirty="0"/>
          </a:p>
          <a:p>
            <a:r>
              <a:rPr lang="zh-TW" altLang="en-US" sz="3600" dirty="0"/>
              <a:t>他出了车祸，虽然外表看起来没受伤，但是医生建议他住院检查，</a:t>
            </a:r>
            <a:r>
              <a:rPr lang="zh-TW" altLang="en-US" sz="3600" dirty="0">
                <a:solidFill>
                  <a:srgbClr val="FF0000"/>
                </a:solidFill>
              </a:rPr>
              <a:t>这样一来</a:t>
            </a:r>
            <a:r>
              <a:rPr lang="zh-TW" altLang="en-US" sz="3600" dirty="0"/>
              <a:t>，他就没办法参加明天的比赛了。</a:t>
            </a:r>
            <a:endParaRPr lang="en-US" altLang="zh-TW" sz="3600" dirty="0"/>
          </a:p>
          <a:p>
            <a:endParaRPr lang="en-US" altLang="zh-TW" sz="3600" dirty="0"/>
          </a:p>
          <a:p>
            <a:r>
              <a:rPr lang="zh-TW" altLang="en-US" sz="3600" dirty="0"/>
              <a:t>改掉睡前滑手机的习惯，让心情放松，</a:t>
            </a:r>
            <a:r>
              <a:rPr lang="zh-TW" altLang="en-US" sz="3600" dirty="0">
                <a:solidFill>
                  <a:srgbClr val="FF0000"/>
                </a:solidFill>
              </a:rPr>
              <a:t>这样一来</a:t>
            </a:r>
            <a:r>
              <a:rPr lang="zh-TW" altLang="en-US" sz="3600" dirty="0"/>
              <a:t>，不但睡眠品质会提高，身体也更健康。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</TotalTime>
  <Words>329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39</cp:revision>
  <dcterms:created xsi:type="dcterms:W3CDTF">2024-07-26T00:45:44Z</dcterms:created>
  <dcterms:modified xsi:type="dcterms:W3CDTF">2026-04-24T08:26:17Z</dcterms:modified>
</cp:coreProperties>
</file>